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3/18/2024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butlerboe.org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823475"/>
            <a:ext cx="512393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cómo funciona el nuevo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le puede ayudar!</a:t>
            </a:r>
            <a:endParaRPr lang="es-DO" sz="23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667733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federal nuevo que 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de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estatus migratorio de los niños o sus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277769"/>
            <a:ext cx="5048207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951906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229888" y="6204483"/>
            <a:ext cx="4886193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27223" y="8830773"/>
            <a:ext cx="52476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 en Nueva Jersey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6" y="4232311"/>
            <a:ext cx="2491800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25409" y="4694086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en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Nueva Jersey,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lacteos y 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n-U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0" y="6314425"/>
            <a:ext cx="5274889" cy="4205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5786" y="6761899"/>
            <a:ext cx="50178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n-US" sz="12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hogar ya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beneficios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SNAP, TANF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 cuidado de crianza Foster, </a:t>
            </a:r>
            <a:endParaRPr lang="en-US" sz="1200" b="0" i="1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200" i="1" dirty="0">
                <a:solidFill>
                  <a:srgbClr val="56575A"/>
                </a:solidFill>
                <a:latin typeface="Open Sans" panose="020B0606030504020204" pitchFamily="34" charset="0"/>
              </a:rPr>
              <a:t>    					 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O</a:t>
            </a:r>
            <a:endParaRPr lang="en-U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304673" y="4265492"/>
            <a:ext cx="236954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</a:t>
            </a:r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Atencion!</a:t>
            </a:r>
          </a:p>
          <a:p>
            <a:pPr algn="just"/>
            <a:r>
              <a:rPr lang="es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escuala la dirección incorrecta?</a:t>
            </a:r>
          </a:p>
          <a:p>
            <a:pPr algn="just"/>
            <a:endParaRPr lang="en-US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Por favor, </a:t>
            </a:r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actualice su dirección con su distrito escolar local para asegurarse de que su tarjeta Summer EBT sea enviada a la dirección correcta!</a:t>
            </a:r>
            <a:endParaRPr lang="en-US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0" y="-2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12736" y="889686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80169" y="8966456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>
            <a:off x="0" y="2154632"/>
            <a:ext cx="5541047" cy="6631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0" y="889685"/>
            <a:ext cx="6623222" cy="61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" b="1" dirty="0">
                <a:solidFill>
                  <a:srgbClr val="106B36"/>
                </a:solidFill>
              </a:rPr>
              <a:t>¿Cómo solicito los beneficios de Summer EBT en Nueva Jersey?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46123" y="8966456"/>
            <a:ext cx="537753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El 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  <a:p>
            <a:pPr algn="just"/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programa EBT de verano</a:t>
            </a:r>
            <a:r>
              <a:rPr lang="es" sz="9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9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gracias a la financiación del Departamento de Agricultura de EE. UU., </a:t>
            </a:r>
            <a:r>
              <a:rPr lang="es" sz="900" dirty="0">
                <a:solidFill>
                  <a:srgbClr val="56575A"/>
                </a:solidFill>
                <a:latin typeface="Open Sans" panose="020B0606030504020204" pitchFamily="34" charset="0"/>
              </a:rPr>
              <a:t>el Servicio de Alimentación y Nutrición y la </a:t>
            </a:r>
            <a:r>
              <a:rPr lang="es" sz="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Iniciativa de Seguridad Alimentaria de Nueva Jersey (NJFSI) a través del Centro de Acción e Investigación Alimentaria (FRAC) y la Fundación Robert Wood Johnson.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526" y="8300728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204422"/>
            <a:ext cx="2449473" cy="4311904"/>
            <a:chOff x="5276335" y="4232311"/>
            <a:chExt cx="2496065" cy="404671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76335" y="4232311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41744" y="4355881"/>
              <a:ext cx="2354650" cy="33795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Aplicar :</a:t>
              </a:r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www.butlerboe.org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973-492-2025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SOLICITUD DE COMIDAS DISPONIBLES EN LA ESCUELA DE SU HIJO(A)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highlight>
                    <a:srgbClr val="808080"/>
                  </a:highlight>
                  <a:uLnTx/>
                  <a:uFillTx/>
                  <a:latin typeface="Open Sans" panose="020B0606030504020204" pitchFamily="34" charset="0"/>
                  <a:ea typeface="+mn-ea"/>
                  <a:cs typeface="+mn-cs"/>
                </a:rPr>
                <a:t>ENVIE SU SOLICITUD EN LINEA VIA </a:t>
              </a: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PORTAL DE PADRES O REGRESAR SOLICITUD COMPLETA A LA ESCUELA.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808080"/>
                </a:highlight>
                <a:uLnTx/>
                <a:uFillTx/>
                <a:latin typeface="Open Sans" panose="020B0606030504020204" pitchFamily="34" charset="0"/>
                <a:ea typeface="+mn-ea"/>
                <a:cs typeface="+mn-cs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131104" y="1484787"/>
            <a:ext cx="5292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743" y="1521894"/>
            <a:ext cx="2164863" cy="482637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0D2FF3E-34C1-7FAB-031F-C5B95C3C50EF}"/>
              </a:ext>
            </a:extLst>
          </p:cNvPr>
          <p:cNvSpPr txBox="1"/>
          <p:nvPr/>
        </p:nvSpPr>
        <p:spPr>
          <a:xfrm>
            <a:off x="2541208" y="2087649"/>
            <a:ext cx="299983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recibe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de SNAP, TANF o cuidado de crianza Foster,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automáticamente elegible y recibirá el beneficio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En este caso usted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sng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i="0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tiene que completar una solicitud, pero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asegúrese de que su distrito escolar local tenga su dirección actualizada. Recibirá una tarjeta EBT por correo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 Ponga mucha atención en su correo durante junio.</a:t>
            </a:r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endParaRPr lang="es-DO" sz="105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Si su hogar ya completó una Solicitud de Comidas Escolares y su hijo fue aprobado para recibir comidas escolares federales gratuitas o de precio reducido, su hijo es automáticamente elegible y obtendrá el Summer EBT. Usted </a:t>
            </a:r>
            <a:r>
              <a:rPr lang="es-DO" sz="1050" b="1" u="sng" dirty="0">
                <a:solidFill>
                  <a:srgbClr val="56575A"/>
                </a:solidFill>
                <a:latin typeface="Open Sans" panose="020B0606030504020204" pitchFamily="34" charset="0"/>
              </a:rPr>
              <a:t>no</a:t>
            </a:r>
            <a:r>
              <a:rPr lang="es-DO" sz="1050" b="1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necesita completar otra solicitud, pero asegúrese de que su distrito escolar local tenga su dirección actualizada. Recibirá la tarjeta EBT por correo. Ponga mucha atención en su correo durante junio.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su hijo no es elegible automáticamente y usted no completó ni devolvió una Solicitud de Comidas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E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scolares a la escuela de su hijo, pero cree que su hijo puede calificar, le recomendamos completar la Solicitud de Comidas Escolares 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y la envíe a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distrito escolar local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05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 más tardar el 19 de abril de 2024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ver si califica para el beneficio federal Summer EBT antes del inicio del verano.</a:t>
            </a:r>
          </a:p>
          <a:p>
            <a:endParaRPr lang="es-DO" sz="105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r>
              <a:rPr lang="es-D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seguirán aceptando solicitudes durante todo el verano. </a:t>
            </a:r>
            <a:r>
              <a:rPr lang="es-DO" sz="105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Para solicitar los beneficios </a:t>
            </a:r>
            <a:r>
              <a:rPr lang="es-DO" sz="105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</a:t>
            </a:r>
            <a:r>
              <a:rPr lang="es-DO" sz="1050" dirty="0">
                <a:solidFill>
                  <a:srgbClr val="56575A"/>
                </a:solidFill>
                <a:latin typeface="Open Sans" panose="020B0606030504020204" pitchFamily="34" charset="0"/>
              </a:rPr>
              <a:t>:</a:t>
            </a:r>
          </a:p>
          <a:p>
            <a:endParaRPr lang="es-DO" sz="1050" b="1" i="0" u="none" strike="noStrike" baseline="0" dirty="0">
              <a:solidFill>
                <a:srgbClr val="56575A"/>
              </a:solidFill>
              <a:highlight>
                <a:srgbClr val="FFFF00"/>
              </a:highlight>
              <a:latin typeface="Open Sans" panose="020B060603050402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BUTLER PUBLIC SCHOOLS, </a:t>
            </a:r>
            <a:r>
              <a:rPr lang="es-DO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  <a:hlinkClick r:id="rId5"/>
              </a:rPr>
              <a:t>WWW.BUTLERBOE.ORG</a:t>
            </a:r>
            <a:r>
              <a:rPr lang="es-DO" sz="1050" b="1" dirty="0">
                <a:solidFill>
                  <a:srgbClr val="56575A"/>
                </a:solidFill>
                <a:highlight>
                  <a:srgbClr val="FFFF00"/>
                </a:highlight>
                <a:latin typeface="Open Sans" panose="020B0606030504020204" pitchFamily="34" charset="0"/>
              </a:rPr>
              <a:t>, 973-492-2025</a:t>
            </a: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050" b="1" i="0" u="none" strike="noStrike" kern="1200" cap="none" spc="0" normalizeH="0" baseline="0" noProof="0" dirty="0">
              <a:ln>
                <a:noFill/>
              </a:ln>
              <a:solidFill>
                <a:srgbClr val="56575A"/>
              </a:solidFill>
              <a:effectLst/>
              <a:highlight>
                <a:srgbClr val="FFFF00"/>
              </a:highlight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-1256" y="6566115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3" y="6468040"/>
            <a:ext cx="2164863" cy="17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827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Necesita un poco de ayuda para alimentar a sus hijos cuando  no hay clases durante el verano?   Infórmese aquí cómo funciona el nuevo Summer EBT  ¡Este programa le puede ayudar!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Cyntia Cuellar</cp:lastModifiedBy>
  <cp:revision>167</cp:revision>
  <dcterms:created xsi:type="dcterms:W3CDTF">2024-02-23T19:42:38Z</dcterms:created>
  <dcterms:modified xsi:type="dcterms:W3CDTF">2024-03-18T16:54:17Z</dcterms:modified>
</cp:coreProperties>
</file>